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4662C-33B2-49FD-A9E6-BCF97F50A343}" type="datetimeFigureOut">
              <a:rPr lang="es-ES"/>
              <a:t>26/10/2015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AA72-4D4D-4567-A1C6-9A6B8BA8373F}" type="slidenum">
              <a:rPr lang="es-ES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3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EAA72-4D4D-4567-A1C6-9A6B8BA8373F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95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255" y="2075153"/>
            <a:ext cx="1800000" cy="536575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lundi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2232" y="479311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printemps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7800" y="339860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vendredi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235688" y="598782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l’hiver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415200" y="208096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jeudi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814507" y="598782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l’automne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83488" y="344441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dimanche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314380" y="2080961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mercredi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615644" y="3453641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samedi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01018" y="206895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mardi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235688" y="479311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l’été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10344" y="224794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Days</a:t>
            </a:r>
            <a:r>
              <a:rPr lang="es-ES" sz="2400" b="1" dirty="0" smtClean="0">
                <a:latin typeface="Comic Sans MS" panose="030F0702030302020204" pitchFamily="66" charset="0"/>
              </a:rPr>
              <a:t> of </a:t>
            </a:r>
            <a:r>
              <a:rPr lang="es-ES" sz="2400" b="1" dirty="0" err="1" smtClean="0">
                <a:latin typeface="Comic Sans MS" panose="030F0702030302020204" pitchFamily="66" charset="0"/>
              </a:rPr>
              <a:t>the</a:t>
            </a:r>
            <a:r>
              <a:rPr lang="es-ES" sz="2400" b="1" dirty="0" smtClean="0">
                <a:latin typeface="Comic Sans MS" panose="030F0702030302020204" pitchFamily="66" charset="0"/>
              </a:rPr>
              <a:t> </a:t>
            </a:r>
            <a:r>
              <a:rPr lang="es-ES" sz="2400" b="1" dirty="0" err="1" smtClean="0">
                <a:latin typeface="Comic Sans MS" panose="030F0702030302020204" pitchFamily="66" charset="0"/>
              </a:rPr>
              <a:t>week</a:t>
            </a:r>
            <a:r>
              <a:rPr lang="es-ES" sz="2400" b="1" dirty="0" smtClean="0">
                <a:latin typeface="Comic Sans MS" panose="030F0702030302020204" pitchFamily="66" charset="0"/>
              </a:rPr>
              <a:t> and </a:t>
            </a:r>
            <a:r>
              <a:rPr lang="es-ES" sz="2400" b="1" dirty="0" err="1" smtClean="0">
                <a:latin typeface="Comic Sans MS" panose="030F0702030302020204" pitchFamily="66" charset="0"/>
              </a:rPr>
              <a:t>seasons</a:t>
            </a:r>
            <a:r>
              <a:rPr lang="es-ES" sz="2400" b="1" dirty="0" smtClean="0">
                <a:latin typeface="Comic Sans MS" panose="030F0702030302020204" pitchFamily="66" charset="0"/>
              </a:rPr>
              <a:t> - </a:t>
            </a:r>
            <a:r>
              <a:rPr lang="fr-FR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Jours de la semaine et les saisons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50" y="1446203"/>
            <a:ext cx="1440000" cy="6776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066" y="2842704"/>
            <a:ext cx="1152907" cy="66623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3536" y="2823242"/>
            <a:ext cx="1440000" cy="64673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8277" y="2804222"/>
            <a:ext cx="1296923" cy="66929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2122" y="1504970"/>
            <a:ext cx="1440000" cy="629079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1018" y="1467952"/>
            <a:ext cx="1442518" cy="68896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4545" y="1492021"/>
            <a:ext cx="1753709" cy="64202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79864" y="5311060"/>
            <a:ext cx="2631472" cy="72000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96670" y="4154766"/>
            <a:ext cx="2504348" cy="720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0852" y="4151416"/>
            <a:ext cx="2492308" cy="72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56815" y="5314310"/>
            <a:ext cx="248038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le lundi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20</cp:revision>
  <dcterms:created xsi:type="dcterms:W3CDTF">2006-08-16T00:00:00Z</dcterms:created>
  <dcterms:modified xsi:type="dcterms:W3CDTF">2015-10-26T08:46:01Z</dcterms:modified>
</cp:coreProperties>
</file>