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438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44662C-33B2-49FD-A9E6-BCF97F50A343}" type="datetimeFigureOut">
              <a:rPr lang="es-ES"/>
              <a:t>26/10/2015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4EAA72-4D4D-4567-A1C6-9A6B8BA8373F}" type="slidenum">
              <a:rPr lang="es-ES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8037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EAA72-4D4D-4567-A1C6-9A6B8BA8373F}" type="slidenum">
              <a:rPr lang="es-ES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9951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4255" y="2075153"/>
            <a:ext cx="1800000" cy="536575"/>
          </a:xfrm>
        </p:spPr>
        <p:txBody>
          <a:bodyPr>
            <a:normAutofit/>
          </a:bodyPr>
          <a:lstStyle/>
          <a:p>
            <a:r>
              <a:rPr lang="es-ES" sz="2400" dirty="0">
                <a:solidFill>
                  <a:srgbClr val="0000CC"/>
                </a:solidFill>
                <a:latin typeface="Comic Sans MS" panose="030F0702030302020204" pitchFamily="66" charset="0"/>
              </a:rPr>
              <a:t>le </a:t>
            </a:r>
            <a:r>
              <a:rPr lang="es-ES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lundi</a:t>
            </a:r>
            <a:endParaRPr lang="es-ES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6307138" y="6664325"/>
            <a:ext cx="2887662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latin typeface="Comic Sans MS" pitchFamily="66" charset="0"/>
              </a:rPr>
              <a:t>(Images © www.clipart.com or www.clker.com 2015)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2895600" y="6629400"/>
            <a:ext cx="3240088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1200">
                <a:latin typeface="Comic Sans MS" pitchFamily="66" charset="0"/>
              </a:rPr>
              <a:t>© www.SaveTeachersSundays.com 2015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812232" y="4793110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>
                <a:solidFill>
                  <a:srgbClr val="0000CC"/>
                </a:solidFill>
                <a:latin typeface="Comic Sans MS" panose="030F0702030302020204" pitchFamily="66" charset="0"/>
              </a:rPr>
              <a:t>le </a:t>
            </a:r>
            <a:r>
              <a:rPr lang="en-GB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printemps</a:t>
            </a:r>
            <a:endParaRPr lang="es-ES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447800" y="3398600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>
                <a:solidFill>
                  <a:srgbClr val="0000CC"/>
                </a:solidFill>
                <a:latin typeface="Comic Sans MS" panose="030F0702030302020204" pitchFamily="66" charset="0"/>
              </a:rPr>
              <a:t>le </a:t>
            </a:r>
            <a:r>
              <a:rPr lang="en-GB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vendredi</a:t>
            </a:r>
            <a:endParaRPr lang="es-ES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5235688" y="5987822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l’hiver</a:t>
            </a:r>
            <a:endParaRPr lang="es-ES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6415200" y="2080960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dirty="0">
                <a:solidFill>
                  <a:srgbClr val="0000CC"/>
                </a:solidFill>
                <a:latin typeface="Comic Sans MS" panose="030F0702030302020204" pitchFamily="66" charset="0"/>
              </a:rPr>
              <a:t>le </a:t>
            </a:r>
            <a:r>
              <a:rPr lang="es-ES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jeudi</a:t>
            </a:r>
            <a:endParaRPr lang="es-ES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1814507" y="5987822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l’automne</a:t>
            </a:r>
            <a:endParaRPr lang="es-ES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5783488" y="3444417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>
                <a:solidFill>
                  <a:srgbClr val="0000CC"/>
                </a:solidFill>
                <a:latin typeface="Comic Sans MS" panose="030F0702030302020204" pitchFamily="66" charset="0"/>
              </a:rPr>
              <a:t>le </a:t>
            </a:r>
            <a:r>
              <a:rPr lang="en-GB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dimanche</a:t>
            </a:r>
            <a:endParaRPr lang="es-ES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4314380" y="2080961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>
                <a:solidFill>
                  <a:srgbClr val="0000CC"/>
                </a:solidFill>
                <a:latin typeface="Comic Sans MS" panose="030F0702030302020204" pitchFamily="66" charset="0"/>
              </a:rPr>
              <a:t>le </a:t>
            </a:r>
            <a:r>
              <a:rPr lang="en-GB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mercredi</a:t>
            </a:r>
            <a:endParaRPr lang="es-ES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3615644" y="3453641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dirty="0">
                <a:solidFill>
                  <a:srgbClr val="0000CC"/>
                </a:solidFill>
                <a:latin typeface="Comic Sans MS" panose="030F0702030302020204" pitchFamily="66" charset="0"/>
              </a:rPr>
              <a:t>le </a:t>
            </a:r>
            <a:r>
              <a:rPr lang="es-ES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samedi</a:t>
            </a:r>
            <a:endParaRPr lang="es-ES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2201018" y="2068957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>
                <a:solidFill>
                  <a:srgbClr val="0000CC"/>
                </a:solidFill>
                <a:latin typeface="Comic Sans MS" panose="030F0702030302020204" pitchFamily="66" charset="0"/>
              </a:rPr>
              <a:t>le </a:t>
            </a:r>
            <a:r>
              <a:rPr lang="en-GB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mardi</a:t>
            </a:r>
            <a:endParaRPr lang="es-ES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5235688" y="4793110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l’été</a:t>
            </a:r>
            <a:endParaRPr lang="es-ES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210344" y="224794"/>
            <a:ext cx="86106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b="1" dirty="0" err="1" smtClean="0">
                <a:latin typeface="Comic Sans MS" panose="030F0702030302020204" pitchFamily="66" charset="0"/>
              </a:rPr>
              <a:t>Days</a:t>
            </a:r>
            <a:r>
              <a:rPr lang="es-ES" sz="2400" b="1" dirty="0" smtClean="0">
                <a:latin typeface="Comic Sans MS" panose="030F0702030302020204" pitchFamily="66" charset="0"/>
              </a:rPr>
              <a:t> of </a:t>
            </a:r>
            <a:r>
              <a:rPr lang="es-ES" sz="2400" b="1" dirty="0" err="1" smtClean="0">
                <a:latin typeface="Comic Sans MS" panose="030F0702030302020204" pitchFamily="66" charset="0"/>
              </a:rPr>
              <a:t>the</a:t>
            </a:r>
            <a:r>
              <a:rPr lang="es-ES" sz="2400" b="1" dirty="0" smtClean="0">
                <a:latin typeface="Comic Sans MS" panose="030F0702030302020204" pitchFamily="66" charset="0"/>
              </a:rPr>
              <a:t> </a:t>
            </a:r>
            <a:r>
              <a:rPr lang="es-ES" sz="2400" b="1" dirty="0" err="1" smtClean="0">
                <a:latin typeface="Comic Sans MS" panose="030F0702030302020204" pitchFamily="66" charset="0"/>
              </a:rPr>
              <a:t>week</a:t>
            </a:r>
            <a:r>
              <a:rPr lang="es-ES" sz="2400" b="1" dirty="0" smtClean="0">
                <a:latin typeface="Comic Sans MS" panose="030F0702030302020204" pitchFamily="66" charset="0"/>
              </a:rPr>
              <a:t> and </a:t>
            </a:r>
            <a:r>
              <a:rPr lang="es-ES" sz="2400" b="1" dirty="0" err="1" smtClean="0">
                <a:latin typeface="Comic Sans MS" panose="030F0702030302020204" pitchFamily="66" charset="0"/>
              </a:rPr>
              <a:t>seasons</a:t>
            </a:r>
            <a:r>
              <a:rPr lang="es-ES" sz="2400" b="1" dirty="0" smtClean="0">
                <a:latin typeface="Comic Sans MS" panose="030F0702030302020204" pitchFamily="66" charset="0"/>
              </a:rPr>
              <a:t> - </a:t>
            </a:r>
            <a:r>
              <a:rPr lang="fr-FR" sz="2400" b="1" dirty="0">
                <a:solidFill>
                  <a:srgbClr val="0000CC"/>
                </a:solidFill>
                <a:latin typeface="Comic Sans MS" panose="030F0702030302020204" pitchFamily="66" charset="0"/>
              </a:rPr>
              <a:t>Jours de la semaine et les saisons</a:t>
            </a:r>
            <a:endParaRPr lang="es-ES" sz="24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150" y="1446203"/>
            <a:ext cx="1440000" cy="677647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4066" y="2842704"/>
            <a:ext cx="1152907" cy="66623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23536" y="2823242"/>
            <a:ext cx="1440000" cy="646737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18277" y="2804222"/>
            <a:ext cx="1296923" cy="669295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52122" y="1504970"/>
            <a:ext cx="1440000" cy="629079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81018" y="1467952"/>
            <a:ext cx="1442518" cy="688964"/>
          </a:xfrm>
          <a:prstGeom prst="rect">
            <a:avLst/>
          </a:prstGeom>
        </p:spPr>
      </p:pic>
      <p:pic>
        <p:nvPicPr>
          <p:cNvPr id="22" name="Imagen 2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334545" y="1492021"/>
            <a:ext cx="1753709" cy="642028"/>
          </a:xfrm>
          <a:prstGeom prst="rect">
            <a:avLst/>
          </a:prstGeom>
        </p:spPr>
      </p:pic>
      <p:pic>
        <p:nvPicPr>
          <p:cNvPr id="23" name="Imagen 2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579864" y="5311060"/>
            <a:ext cx="2631472" cy="720000"/>
          </a:xfrm>
          <a:prstGeom prst="rect">
            <a:avLst/>
          </a:prstGeom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496670" y="4154766"/>
            <a:ext cx="2504348" cy="720000"/>
          </a:xfrm>
          <a:prstGeom prst="rect">
            <a:avLst/>
          </a:prstGeom>
        </p:spPr>
      </p:pic>
      <p:pic>
        <p:nvPicPr>
          <p:cNvPr id="25" name="Imagen 2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850852" y="4151416"/>
            <a:ext cx="2492308" cy="720000"/>
          </a:xfrm>
          <a:prstGeom prst="rect">
            <a:avLst/>
          </a:prstGeom>
        </p:spPr>
      </p:pic>
      <p:pic>
        <p:nvPicPr>
          <p:cNvPr id="26" name="Imagen 25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856815" y="5314310"/>
            <a:ext cx="2480383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041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45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Comic Sans MS</vt:lpstr>
      <vt:lpstr>Office Theme</vt:lpstr>
      <vt:lpstr>le lundi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</dc:title>
  <dc:creator>SaveTeachersSundays</dc:creator>
  <cp:lastModifiedBy>Stefan</cp:lastModifiedBy>
  <cp:revision>20</cp:revision>
  <dcterms:created xsi:type="dcterms:W3CDTF">2006-08-16T00:00:00Z</dcterms:created>
  <dcterms:modified xsi:type="dcterms:W3CDTF">2015-10-26T08:46:01Z</dcterms:modified>
</cp:coreProperties>
</file>